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48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18476-6FA9-EE4C-8661-5F056B7B7C5C}" type="datetimeFigureOut">
              <a:rPr lang="en-US" smtClean="0"/>
              <a:t>5/26/24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24FE4-07E9-764B-853C-6019D963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2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24FE4-07E9-764B-853C-6019D96317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489B-E372-7C3D-2809-D241C23BF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Connections FOR YOU AND YOUR CHILD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406B0-14B6-1B1A-9406-67A03B63A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MEG KUTZ- CO-FOUNDER 3.21 FOR LIFE</a:t>
            </a:r>
          </a:p>
        </p:txBody>
      </p:sp>
    </p:spTree>
    <p:extLst>
      <p:ext uri="{BB962C8B-B14F-4D97-AF65-F5344CB8AC3E}">
        <p14:creationId xmlns:p14="http://schemas.microsoft.com/office/powerpoint/2010/main" val="283116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4DD9-F455-ABAE-763E-A2CDB436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2820-5CFF-4513-F83E-B093DB0E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Why did we all dial in this evening</a:t>
            </a:r>
          </a:p>
          <a:p>
            <a:r>
              <a:rPr lang="en-US" sz="4400" dirty="0"/>
              <a:t>Why are community connections so important</a:t>
            </a:r>
          </a:p>
          <a:p>
            <a:r>
              <a:rPr lang="en-US" sz="4400" dirty="0"/>
              <a:t>Purpose of this webinar</a:t>
            </a:r>
          </a:p>
          <a:p>
            <a:r>
              <a:rPr lang="en-US" sz="4400" dirty="0"/>
              <a:t>Goal of this webinar</a:t>
            </a:r>
          </a:p>
          <a:p>
            <a:r>
              <a:rPr lang="en-US" sz="4400" dirty="0"/>
              <a:t>“Life is GREAT”- foundation for creating connections in our community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4E21-66F2-2150-4552-28A9BC34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0651-69F0-13CF-694A-862C66E50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GIVE the world a chance to get to know your child</a:t>
            </a:r>
          </a:p>
          <a:p>
            <a:r>
              <a:rPr lang="en-US" sz="4400" dirty="0"/>
              <a:t>Be present in your school and community with your child </a:t>
            </a:r>
          </a:p>
          <a:p>
            <a:r>
              <a:rPr lang="en-US" sz="4400" dirty="0"/>
              <a:t>Give your child opportunities to be a part of your community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7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45D0-17C2-4DAA-1A46-10018977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 REACH FOR  THE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E90B-B06F-CAF0-B66F-0CF356405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Have high expectations for your child and surround yourself with people that are like minded</a:t>
            </a:r>
          </a:p>
          <a:p>
            <a:r>
              <a:rPr lang="en-US" sz="4400" dirty="0"/>
              <a:t>Don’t let others dictate how your child can participate</a:t>
            </a:r>
          </a:p>
          <a:p>
            <a:r>
              <a:rPr lang="en-US" sz="4400" dirty="0"/>
              <a:t>Aim high and you will always end up further than you think</a:t>
            </a:r>
          </a:p>
          <a:p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4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CBE6-E4BF-9367-3D7D-930125CC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A0776-B5E9-B038-345E-0C90D0D3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Expect  people to include your child </a:t>
            </a:r>
          </a:p>
          <a:p>
            <a:r>
              <a:rPr lang="en-US" sz="4400" dirty="0"/>
              <a:t>Help others understand the best way for your child to contribute and participate in a way that works for all parties involved</a:t>
            </a:r>
          </a:p>
          <a:p>
            <a:r>
              <a:rPr lang="en-US" sz="4400" dirty="0"/>
              <a:t>Act like you have been there before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443B-91EC-914B-0184-19A94CF2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7B3CF-B985-A08C-A471-DF8351DA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ASK for help in whatever way you need it</a:t>
            </a:r>
          </a:p>
          <a:p>
            <a:r>
              <a:rPr lang="en-US" sz="4400" dirty="0"/>
              <a:t>Don’t be afraid to share challenges </a:t>
            </a:r>
          </a:p>
          <a:p>
            <a:r>
              <a:rPr lang="en-US" sz="4400" dirty="0"/>
              <a:t>Guide your child and help give them a voice</a:t>
            </a:r>
          </a:p>
        </p:txBody>
      </p:sp>
    </p:spTree>
    <p:extLst>
      <p:ext uri="{BB962C8B-B14F-4D97-AF65-F5344CB8AC3E}">
        <p14:creationId xmlns:p14="http://schemas.microsoft.com/office/powerpoint/2010/main" val="230570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958A-20FF-78C2-EAF7-7B6DD63C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43D1-8517-EAF2-C755-4EB4ED14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Teach everyone you can about your child and all they “can do”</a:t>
            </a:r>
          </a:p>
          <a:p>
            <a:r>
              <a:rPr lang="en-US" sz="4400" dirty="0"/>
              <a:t>Foster inclusivity by helping others understand your child</a:t>
            </a:r>
          </a:p>
          <a:p>
            <a:r>
              <a:rPr lang="en-US" sz="4400" dirty="0"/>
              <a:t>Help others find their path in the journey with their child</a:t>
            </a:r>
          </a:p>
          <a:p>
            <a:endParaRPr lang="en-US" sz="4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270C-9183-BB1B-24EC-506C788A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A351-FC52-83E7-9E9D-03D7C914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Great ways to connect in your community-school, sports, volunteering</a:t>
            </a:r>
          </a:p>
          <a:p>
            <a:r>
              <a:rPr lang="en-US" sz="4400" dirty="0"/>
              <a:t>https://www.321forlife.com/resources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4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61EE-8B60-C14A-05BF-53748455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F577B-3B24-9B15-B97C-E98C6B3BA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688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3639</TotalTime>
  <Words>246</Words>
  <Application>Microsoft Macintosh PowerPoint</Application>
  <PresentationFormat>Widescreen</PresentationFormat>
  <Paragraphs>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CREATING Connections FOR YOU AND YOUR CHILD</vt:lpstr>
      <vt:lpstr>INTRODUCTION</vt:lpstr>
      <vt:lpstr>G- GIVE</vt:lpstr>
      <vt:lpstr>R- REACH FOR  THE STARS</vt:lpstr>
      <vt:lpstr>E- EXPECT</vt:lpstr>
      <vt:lpstr>A- ASK</vt:lpstr>
      <vt:lpstr>T- TEACH</vt:lpstr>
      <vt:lpstr>COMMUNITY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Community Connections</dc:title>
  <dc:creator>Victoria K</dc:creator>
  <cp:lastModifiedBy>Victoria K</cp:lastModifiedBy>
  <cp:revision>8</cp:revision>
  <dcterms:created xsi:type="dcterms:W3CDTF">2024-05-25T22:00:45Z</dcterms:created>
  <dcterms:modified xsi:type="dcterms:W3CDTF">2024-05-28T10:39:56Z</dcterms:modified>
</cp:coreProperties>
</file>