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5" r:id="rId4"/>
    <p:sldId id="26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7"/>
    <p:restoredTop sz="94558"/>
  </p:normalViewPr>
  <p:slideViewPr>
    <p:cSldViewPr snapToGrid="0">
      <p:cViewPr varScale="1">
        <p:scale>
          <a:sx n="121" d="100"/>
          <a:sy n="121" d="100"/>
        </p:scale>
        <p:origin x="6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11/20/24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rentcenterhub.org/interpreter/" TargetMode="External"/><Relationship Id="rId2" Type="http://schemas.openxmlformats.org/officeDocument/2006/relationships/hyperlink" Target="https://www.parentcenterhub.org/schedulin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15CD1-DEAC-A507-96C4-8CD2FB4D83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Parent Involvement in the Individualized Education Program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0FDEF0-9AF9-7F0B-DB7B-AA631AD440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612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BAE01-7F69-EB35-F743-86DE93E2A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 Foundation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8637A-D9E0-BB7D-A0F6-DD833F775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/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Parents have been recognized as vital members of the IEP Team since the passage of Public Law 94-142 in 1975 (now the Individuals with Disabilities Education Act)</a:t>
            </a:r>
          </a:p>
          <a:p>
            <a:pPr marL="0" marR="0"/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arents have an enduring and passionate interest in the well-being and education of their child.</a:t>
            </a:r>
          </a:p>
          <a:p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it makes perfect sense that Congress would ensure that parents are represented on the IEP Team, front and center. </a:t>
            </a:r>
            <a:r>
              <a:rPr lang="en-US" dirty="0">
                <a:effectLst/>
              </a:rPr>
              <a:t> </a:t>
            </a:r>
          </a:p>
          <a:p>
            <a:r>
              <a:rPr lang="en-US" dirty="0"/>
              <a:t>With that legal mandate, let’s examine the IEP and parents’ role in each section…..</a:t>
            </a:r>
          </a:p>
        </p:txBody>
      </p:sp>
    </p:spTree>
    <p:extLst>
      <p:ext uri="{BB962C8B-B14F-4D97-AF65-F5344CB8AC3E}">
        <p14:creationId xmlns:p14="http://schemas.microsoft.com/office/powerpoint/2010/main" val="3707134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DE30C-FC57-86A9-2A0E-2E71EE67D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and Revaluation for Special Education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51607-7257-2CA1-FF0E-DF3E47C48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1D35"/>
                </a:solidFill>
                <a:effectLst/>
                <a:latin typeface="Google Sans"/>
              </a:rPr>
              <a:t>A parent's role in the evaluation and reevaluation of a child for disabilities is critical, as they provide: </a:t>
            </a:r>
          </a:p>
          <a:p>
            <a:r>
              <a:rPr lang="en-US" dirty="0"/>
              <a:t>Crucial information about the child's strengths and challenges, </a:t>
            </a:r>
          </a:p>
          <a:p>
            <a:r>
              <a:rPr lang="en-US" dirty="0"/>
              <a:t>Participate in the decision-making process, </a:t>
            </a:r>
          </a:p>
          <a:p>
            <a:r>
              <a:rPr lang="en-US" dirty="0"/>
              <a:t> Must give informed consent for any assessments to be conducted, ensuring their concerns are heard and considered throughout the process</a:t>
            </a:r>
          </a:p>
        </p:txBody>
      </p:sp>
    </p:spTree>
    <p:extLst>
      <p:ext uri="{BB962C8B-B14F-4D97-AF65-F5344CB8AC3E}">
        <p14:creationId xmlns:p14="http://schemas.microsoft.com/office/powerpoint/2010/main" val="1993541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C50F0-B703-B33F-8B00-3BA5DC2D1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IEP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04892-EDF6-DDC5-52C1-13009AACEC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/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Being actively involved in developing their child’s IEP is a parent’s </a:t>
            </a:r>
            <a:r>
              <a:rPr lang="en-US" sz="18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right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and a parent’s </a:t>
            </a:r>
            <a:r>
              <a:rPr lang="en-US" sz="18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choice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This means that the school system must: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b="1" u="sng" kern="100" dirty="0">
                <a:solidFill>
                  <a:srgbClr val="467886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N</a:t>
            </a:r>
            <a:r>
              <a:rPr lang="en-US" sz="1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otify parents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of the meeting early enough to ensure that one or both of the parents have an opportunity to attend [§300.322(a)(1)];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b="1" u="sng" kern="100" dirty="0">
                <a:solidFill>
                  <a:srgbClr val="467886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S</a:t>
            </a:r>
            <a:r>
              <a:rPr lang="en-US" sz="1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chedule the meeting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at a mutually agreed on time and place [§300.322(a)(2)]; and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take whatever action is necessary to ensure that the parent understands the proceedings of the meeting, including arranging for </a:t>
            </a:r>
            <a:r>
              <a:rPr lang="en-US" sz="1800" b="1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an interpreter for parents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with deafness or whose native language is other than English [§300.322(e)].</a:t>
            </a:r>
          </a:p>
        </p:txBody>
      </p:sp>
    </p:spTree>
    <p:extLst>
      <p:ext uri="{BB962C8B-B14F-4D97-AF65-F5344CB8AC3E}">
        <p14:creationId xmlns:p14="http://schemas.microsoft.com/office/powerpoint/2010/main" val="228628983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149</TotalTime>
  <Words>269</Words>
  <Application>Microsoft Macintosh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Arial</vt:lpstr>
      <vt:lpstr>Century Gothic</vt:lpstr>
      <vt:lpstr>Google Sans</vt:lpstr>
      <vt:lpstr>Symbol</vt:lpstr>
      <vt:lpstr>Wingdings 3</vt:lpstr>
      <vt:lpstr>Wisp</vt:lpstr>
      <vt:lpstr>Parent Involvement in the Individualized Education Program</vt:lpstr>
      <vt:lpstr>Legal Foundation </vt:lpstr>
      <vt:lpstr>Evaluation and Revaluation for Special Education Services</vt:lpstr>
      <vt:lpstr>IEP Meetings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Ellen Long</dc:creator>
  <cp:lastModifiedBy>Ellen Long</cp:lastModifiedBy>
  <cp:revision>3</cp:revision>
  <dcterms:created xsi:type="dcterms:W3CDTF">2024-11-19T13:18:37Z</dcterms:created>
  <dcterms:modified xsi:type="dcterms:W3CDTF">2024-11-20T17:25:22Z</dcterms:modified>
</cp:coreProperties>
</file>